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1" r:id="rId3"/>
    <p:sldId id="283" r:id="rId4"/>
    <p:sldId id="284" r:id="rId5"/>
    <p:sldId id="285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59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B512-3FEA-4E67-A4E6-A482EBEE0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7AB63-7F4D-4E49-93A6-429F08C1F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EA6E3-AF23-4BCD-A0D2-E5471065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06D0-4636-4326-83C4-6EA226A8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C792E-5FB3-4D66-939F-5F78B91E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470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80651-4307-4A02-AD3D-BF382C72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8CF43-8ECB-4FFB-88A6-3CF9709EC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B747D-AFCD-4BC0-8847-76F738275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D27EB-8E2C-4D45-89ED-3CF7BDD89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16C01-A65E-4A6E-B758-22209AC7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91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22852A-AE82-4ED1-A82A-593521DDA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D7921-270C-44BD-A5D3-EFBCD96E2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6C53-A268-4A02-AB7A-D883D0CD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75791-52F9-4972-873D-929EB00D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7249E-4023-49BF-8F74-59D39D6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31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F69A-70EE-49B6-890F-D749EEAA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5D6C-9CE8-4037-A831-0B69C880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33DA0-4E8A-4E60-A812-015D9E8D6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65C9-0D34-4A1D-8FA4-72C61BCE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D761D-63CA-46FD-A738-62B00DA1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04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2455-5CC8-4740-8023-231A4B87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7398B-D3CC-4F40-A27B-DD3B2824F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3B703-BFB0-4A3E-BFC5-AA24EF7EF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C0F6-DE9A-4C27-97A4-BBC78DEB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243C4-9B13-401A-9E5B-F0B1580A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12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16C0-DB49-4A33-9C2B-028534D6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9158-65AE-491D-8342-2D51F69A9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8665B-6BEC-429B-8655-EA504D0A0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91DF3-1145-4FF8-BA95-CB852FE3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9173D-3D7A-481B-9643-EFA7951B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2ED16-58F9-43E9-9836-DD8786F9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45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0BF0-2E64-4852-A3AA-92F44104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8641C-30B1-4E5C-9066-C3EF647E7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8D46B-F599-4001-9365-8271818E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E893B-4568-449C-BE34-CBE1E1883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1C4B9-743B-4B84-9B68-943F68F72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B5D85-E130-4F24-B490-41A4FD48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A581D-15C3-4A0D-8D91-4143B2D8D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859E6-8324-4CDF-8660-2720E8B4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34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0EC4-C566-49C0-811B-88E5399C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72629-C9A7-42F4-A911-9B111011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390F7-0794-46DE-8A5A-8AACADC0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B858A-6E68-42EE-A985-C50B6786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14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6C28B-EF00-419A-889B-72708864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9F60EE-7EA0-450F-B437-B5C7CFA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9AB76-ABEC-4BE0-B5B4-4CD4C131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62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BEC43-A7E2-4115-BD84-5774968E4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3B924-B393-4322-B666-4971C435C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5721D-ABDB-4B8A-8FDD-DFA24524B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4231C-205E-4662-98AB-49810D8B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CA16C-1669-4AC9-A561-04FDCB3B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84712-0F00-4C71-85F5-7495D1A6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64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8F9D-B9A4-4E43-B5CF-01B5899A7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1AB4B-63FA-4C8F-9449-5C072EA3D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56469-C494-4D65-92AC-8B8F91FCF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E950E-C0E0-4528-A368-95649250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F1C22-B004-490A-AD17-0F1D6788C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D9832-CE3D-4094-B927-2363DAC5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86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351C6-C335-44D7-A9AD-73193091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629E3-4EE9-4494-8985-22CEE1BDB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0966B-97AD-4E88-8E07-498F0F617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61105-0FD0-4C54-A46D-C85D9C79DD0A}" type="datetimeFigureOut">
              <a:rPr lang="en-IN" smtClean="0"/>
              <a:t>02-03-2021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7E5C6-719F-4607-A4AA-9F5923F05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6F07A-6CE8-4928-86DB-63ACE4CE3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006FB-9B66-43F0-8B14-2CEEB4910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42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68620-1CE2-4B29-B423-9AAE8DB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en-US" sz="37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 5 Photographers Website</a:t>
            </a:r>
            <a:br>
              <a:rPr lang="en-IN" sz="370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en-IN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E4DE9-621E-4FB3-98D4-BD8D24D8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main objective of the project is to inform our audience about the top 5 photographers. We designed  the website with 13 webpages that will be compatible with mobile phones, PC and tablets.</a:t>
            </a:r>
            <a:endParaRPr lang="en-IN" sz="15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900"/>
              </a:spcAft>
              <a:buNone/>
            </a:pPr>
            <a:r>
              <a:rPr lang="en-US" sz="15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Background:</a:t>
            </a:r>
            <a:endParaRPr lang="en-IN" sz="150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900"/>
              </a:spcAft>
            </a:pPr>
            <a:r>
              <a:rPr lang="en-US" sz="1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project proposed enables the users to view the top 5 photographers and also provide information about different types of photography. We also made a platform for amateur photographers to showcase their work.</a:t>
            </a:r>
            <a:endParaRPr lang="en-IN" sz="150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90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Webpages: </a:t>
            </a:r>
            <a:endParaRPr lang="en-IN" sz="15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900"/>
              </a:spcAft>
              <a:buNone/>
            </a:pPr>
            <a:r>
              <a:rPr lang="en-US" sz="1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pages contained in our website are:</a:t>
            </a:r>
            <a:endParaRPr lang="en-IN" sz="15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endParaRPr lang="en-IN" sz="15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Names - About &amp; Gallery  pages ( Joseph Radhik, Audi Photography, Photriya Photography, Avinash Gowariker, Amar Ramesh)</a:t>
            </a:r>
            <a:endParaRPr lang="en-IN" sz="15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</a:pPr>
            <a:r>
              <a:rPr lang="en-US" sz="1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Creative ideas</a:t>
            </a:r>
            <a:endParaRPr lang="en-IN" sz="15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Font typeface="Wingdings" panose="05000000000000000000" pitchFamily="2" charset="2"/>
              <a:buChar char=""/>
            </a:pPr>
            <a:r>
              <a:rPr lang="en-US" sz="1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  <a:endParaRPr lang="en-IN" sz="15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91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DEF600-7920-48AD-B98B-4BE59F227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1" y="548641"/>
            <a:ext cx="7936832" cy="58216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468CB-0E09-4540-AD20-8919E970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r>
              <a:rPr lang="en-IN"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7DEA-32D9-427D-B236-D1AE3629C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r>
              <a:rPr lang="en-I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Avinash Gowariker webpage: </a:t>
            </a:r>
            <a:r>
              <a:rPr lang="en-IN" sz="1800">
                <a:solidFill>
                  <a:schemeClr val="bg1"/>
                </a:solidFill>
              </a:rPr>
              <a:t>In addition to Search functionality, Home webpage and Names , there are About and Gallery web pages. </a:t>
            </a:r>
          </a:p>
          <a:p>
            <a:r>
              <a:rPr lang="en-I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web page: </a:t>
            </a: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07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957-B117-4139-A026-D2628262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4831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Gallery Web page(Avinash Gowariker):</a:t>
            </a:r>
            <a:endParaRPr lang="en-US" sz="3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60EF15-3024-4C26-B48F-D81D07C1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7"/>
          <a:stretch/>
        </p:blipFill>
        <p:spPr>
          <a:xfrm>
            <a:off x="487680" y="213360"/>
            <a:ext cx="6837680" cy="31456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237576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C6E0B-F596-4EC5-AE0D-A59E397AB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51"/>
          <a:stretch/>
        </p:blipFill>
        <p:spPr>
          <a:xfrm>
            <a:off x="487680" y="3712310"/>
            <a:ext cx="6918960" cy="2932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07CCB-85AA-489E-A88E-3E309ACD106B}"/>
              </a:ext>
            </a:extLst>
          </p:cNvPr>
          <p:cNvSpPr txBox="1"/>
          <p:nvPr/>
        </p:nvSpPr>
        <p:spPr>
          <a:xfrm>
            <a:off x="8128936" y="2576645"/>
            <a:ext cx="2916410" cy="363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                                                                                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Smartphoto</a:t>
            </a:r>
            <a:r>
              <a:rPr lang="en-US" sz="2000" dirty="0"/>
              <a:t> plugin is used for gallery webpage to  slide between the images , draggable zoom feature and Amazing full screen mode.</a:t>
            </a:r>
          </a:p>
        </p:txBody>
      </p:sp>
    </p:spTree>
    <p:extLst>
      <p:ext uri="{BB962C8B-B14F-4D97-AF65-F5344CB8AC3E}">
        <p14:creationId xmlns:p14="http://schemas.microsoft.com/office/powerpoint/2010/main" val="230899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FCB27-4059-40F4-9691-40745CF4B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97840"/>
            <a:ext cx="7748269" cy="6177279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468CB-0E09-4540-AD20-8919E970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r>
              <a:rPr lang="en-IN"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7DEA-32D9-427D-B236-D1AE3629C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r>
              <a:rPr lang="en-I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Joseph Radhik webpage: </a:t>
            </a:r>
            <a:r>
              <a:rPr lang="en-IN" sz="1800">
                <a:solidFill>
                  <a:schemeClr val="bg1"/>
                </a:solidFill>
              </a:rPr>
              <a:t>In addition to Search functionality, Home webpage and Names , there are About and Gallery web pages. </a:t>
            </a:r>
          </a:p>
          <a:p>
            <a:r>
              <a:rPr lang="en-I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web page: </a:t>
            </a: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30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46731BB-8B25-4A66-8F4B-3255ECAF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" r="-2" b="-2"/>
          <a:stretch/>
        </p:blipFill>
        <p:spPr>
          <a:xfrm>
            <a:off x="4883025" y="-193030"/>
            <a:ext cx="7308975" cy="3622030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152BE2-68AA-45EB-B551-158C23C1F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" r="-2" b="3625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957-B117-4139-A026-D2628262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Gallery Web page(Joseph Radhik):</a:t>
            </a: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07CCB-85AA-489E-A88E-3E309ACD106B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                                                                                       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Smartphoto</a:t>
            </a:r>
            <a:r>
              <a:rPr lang="en-US" sz="2000" dirty="0"/>
              <a:t> plugin is used for gallery webpage to  slide between the images , draggable zoom feature and Amazing full screen mode.</a:t>
            </a:r>
          </a:p>
        </p:txBody>
      </p:sp>
    </p:spTree>
    <p:extLst>
      <p:ext uri="{BB962C8B-B14F-4D97-AF65-F5344CB8AC3E}">
        <p14:creationId xmlns:p14="http://schemas.microsoft.com/office/powerpoint/2010/main" val="129001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468CB-0E09-4540-AD20-8919E970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D9CA6-5CE9-4570-A0D8-5A0F9E4D0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 b="-2"/>
          <a:stretch/>
        </p:blipFill>
        <p:spPr>
          <a:xfrm>
            <a:off x="386080" y="2516777"/>
            <a:ext cx="7160768" cy="41278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7DEA-32D9-427D-B236-D1AE3629C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Photriya webpage: </a:t>
            </a:r>
            <a:r>
              <a:rPr lang="en-IN" sz="2200"/>
              <a:t>In addition to Search functionality, Home webpage and Names , there are About and Gallery web pages. </a:t>
            </a:r>
          </a:p>
          <a:p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About web page: </a:t>
            </a:r>
          </a:p>
          <a:p>
            <a:endParaRPr lang="en-IN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4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957-B117-4139-A026-D2628262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Gallery Web page(Photriya):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5B11A4-053E-41A0-9BA0-8B6AF2445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3" r="26554" b="-3"/>
          <a:stretch/>
        </p:blipFill>
        <p:spPr>
          <a:xfrm>
            <a:off x="704087" y="367808"/>
            <a:ext cx="3649704" cy="3464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34965E-F980-4783-99BA-238819395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"/>
          <a:stretch/>
        </p:blipFill>
        <p:spPr>
          <a:xfrm>
            <a:off x="4639540" y="367808"/>
            <a:ext cx="6848371" cy="3464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07CCB-85AA-489E-A88E-3E309ACD106B}"/>
              </a:ext>
            </a:extLst>
          </p:cNvPr>
          <p:cNvSpPr txBox="1"/>
          <p:nvPr/>
        </p:nvSpPr>
        <p:spPr>
          <a:xfrm>
            <a:off x="4639541" y="4272030"/>
            <a:ext cx="6714260" cy="188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                                                                                            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 Smartphoto plugin is used for gallery webpage to  slide between the images , draggable zoom feature and Amazing full screen mode.</a:t>
            </a:r>
          </a:p>
        </p:txBody>
      </p:sp>
    </p:spTree>
    <p:extLst>
      <p:ext uri="{BB962C8B-B14F-4D97-AF65-F5344CB8AC3E}">
        <p14:creationId xmlns:p14="http://schemas.microsoft.com/office/powerpoint/2010/main" val="126229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950402-798C-42E8-9A99-22947A1C7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2732"/>
            <a:ext cx="9746188" cy="44348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788BA-C326-438A-8395-BD1CEDEA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Ideas web page: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 page will provide information about different types of photography</a:t>
            </a:r>
            <a:r>
              <a:rPr lang="en-IN" sz="1800" dirty="0"/>
              <a:t>.</a:t>
            </a:r>
          </a:p>
          <a:p>
            <a:r>
              <a:rPr lang="en-IN" sz="1800"/>
              <a:t>we </a:t>
            </a:r>
            <a:r>
              <a:rPr lang="en-IN" sz="1800" dirty="0"/>
              <a:t>also used animations like </a:t>
            </a:r>
            <a:r>
              <a:rPr lang="en-IN" sz="1800" dirty="0" err="1"/>
              <a:t>toggleslide</a:t>
            </a:r>
            <a:r>
              <a:rPr lang="en-IN" sz="1800" dirty="0"/>
              <a:t>, fading effects in this page.</a:t>
            </a:r>
          </a:p>
          <a:p>
            <a:endParaRPr lang="en-IN" sz="1800" dirty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820866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0D882-E610-49EA-BFCD-FE07C3223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1" r="-1" b="-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A0BFE-3B23-4556-B406-B0A3050EC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IN" sz="17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us web page: </a:t>
            </a:r>
            <a:r>
              <a:rPr lang="en-IN" sz="17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webpage allows to reach the organization and also provide suggestion/feedback by filling the form. </a:t>
            </a:r>
          </a:p>
          <a:p>
            <a:endParaRPr lang="en-IN" sz="17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7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6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52FDE-762B-49A2-AED1-4688AF9CE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IN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us web page(continued): </a:t>
            </a:r>
            <a:r>
              <a:rPr lang="en-IN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webpage has two forms with data validation , one is to be one of the top photographer and other is for providing feedback/suggestions.</a:t>
            </a:r>
          </a:p>
          <a:p>
            <a:pPr marL="0" indent="0">
              <a:buNone/>
            </a:pPr>
            <a:endParaRPr lang="en-IN" sz="220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9C4897-0A05-4BCE-B2A3-113164A6D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"/>
          <a:stretch/>
        </p:blipFill>
        <p:spPr>
          <a:xfrm>
            <a:off x="0" y="2350983"/>
            <a:ext cx="5559480" cy="437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09E5D-CEB7-4291-B2BF-11A101E37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5" r="13327" b="2"/>
          <a:stretch/>
        </p:blipFill>
        <p:spPr>
          <a:xfrm>
            <a:off x="5638800" y="2350983"/>
            <a:ext cx="6553200" cy="43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C0FE-515F-4269-A1DE-A250DF160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22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2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Font typeface="+mj-lt"/>
              <a:buAutoNum type="arabicPeriod"/>
            </a:pPr>
            <a:r>
              <a:rPr lang="en-US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Autocomplete search field</a:t>
            </a:r>
            <a:endParaRPr lang="en-IN" sz="22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indent="228600">
              <a:spcAft>
                <a:spcPts val="900"/>
              </a:spcAft>
            </a:pPr>
            <a:r>
              <a:rPr lang="en-US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https://www.w3schools.com/howto/tryit.asp?filename=tryhow_js_autocomplete</a:t>
            </a:r>
            <a:endParaRPr lang="en-IN" sz="22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spcAft>
                <a:spcPts val="900"/>
              </a:spcAft>
              <a:buNone/>
            </a:pPr>
            <a:r>
              <a:rPr lang="en-US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 Responsive Mobile-first Image Viewer - jQuery SmartPhoto</a:t>
            </a:r>
            <a:endParaRPr lang="en-IN" sz="22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indent="228600">
              <a:spcAft>
                <a:spcPts val="900"/>
              </a:spcAft>
            </a:pPr>
            <a:r>
              <a:rPr lang="en-US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https://www.jqueryscript.net/demo/Responsive-Mobile-first-Image-Viewer-jQuery-SmartPhoto/</a:t>
            </a:r>
            <a:endParaRPr lang="en-IN" sz="22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N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522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EAE62-3D49-43BE-A802-06B104D00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en-CA" b="1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15975-256B-4FCE-9E08-6CFD5FAEB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 fontScale="92500" lnSpcReduction="10000"/>
          </a:bodyPr>
          <a:lstStyle/>
          <a:p>
            <a:pPr>
              <a:spcAft>
                <a:spcPts val="900"/>
              </a:spcAft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Colors: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The colors used in website will be: White, Grey and black mostly.</a:t>
            </a:r>
            <a:endParaRPr lang="en-IN" sz="17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900"/>
              </a:spcAft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 Styles: 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Sans-Serif, Google Fonts(</a:t>
            </a:r>
            <a:r>
              <a:rPr lang="en-US" sz="1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Lato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Montserrat)</a:t>
            </a:r>
          </a:p>
          <a:p>
            <a:pPr>
              <a:spcAft>
                <a:spcPts val="900"/>
              </a:spcAft>
            </a:pPr>
            <a:r>
              <a:rPr lang="en-IN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Plugins 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CSS, jQuery, HTML.</a:t>
            </a:r>
          </a:p>
          <a:p>
            <a:pPr>
              <a:spcAft>
                <a:spcPts val="900"/>
              </a:spcAft>
            </a:pPr>
            <a:r>
              <a:rPr lang="en-US" sz="1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spcAft>
                <a:spcPts val="900"/>
              </a:spcAft>
              <a:buNone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Webpages contains:</a:t>
            </a:r>
            <a:endParaRPr lang="en-IN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 semantic elements.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Chrome ,Firefox and IE(Edge)</a:t>
            </a:r>
            <a:endParaRPr lang="en-IN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Dropdown, Paragraphs , Headings , Lists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Functionality using AutoComplete widget  which provides suggestions while you type into the field.</a:t>
            </a:r>
            <a:endParaRPr lang="en-IN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and Inline content</a:t>
            </a:r>
            <a:endParaRPr lang="en-IN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endParaRPr lang="en-IN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 menu</a:t>
            </a:r>
            <a:r>
              <a:rPr lang="en-IN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Flexible images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 with Data Validation</a:t>
            </a:r>
            <a:endParaRPr lang="en-IN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62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B7813D-B76D-400E-BFDE-AA4BA0BFA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178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FBE37-A3C4-43D3-82E7-EA5DB155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6"/>
            <a:ext cx="10512552" cy="33606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8023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C1106-37AA-4998-A7E2-AB938010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4" r="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: Shape 14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1DD81-698B-43E3-8B01-9468B7D1F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>
                <a:solidFill>
                  <a:srgbClr val="FFFFFF"/>
                </a:solidFill>
              </a:rPr>
              <a:t>Home Page: </a:t>
            </a:r>
            <a:r>
              <a:rPr lang="en-US" sz="3000">
                <a:solidFill>
                  <a:srgbClr val="FFFFFF"/>
                </a:solidFill>
              </a:rPr>
              <a:t>In Home page , we can navigate to Names (5 photographers web pages) , Contact us , Creative ideas web pages and can also load the home page again.</a:t>
            </a:r>
          </a:p>
        </p:txBody>
      </p:sp>
    </p:spTree>
    <p:extLst>
      <p:ext uri="{BB962C8B-B14F-4D97-AF65-F5344CB8AC3E}">
        <p14:creationId xmlns:p14="http://schemas.microsoft.com/office/powerpoint/2010/main" val="321464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E5FE3-1734-4B76-8B29-2237D467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6" y="4549143"/>
            <a:ext cx="4284417" cy="1663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b="1">
                <a:solidFill>
                  <a:schemeClr val="bg1"/>
                </a:solidFill>
              </a:rPr>
              <a:t>Home Page(continued)</a:t>
            </a:r>
            <a:r>
              <a:rPr lang="en-US" sz="1900">
                <a:solidFill>
                  <a:schemeClr val="bg1"/>
                </a:solidFill>
              </a:rPr>
              <a:t>: In the footer, there is About section which provides information and Quick links to Social media which are in inline. </a:t>
            </a:r>
            <a:br>
              <a:rPr lang="en-US" sz="1900">
                <a:solidFill>
                  <a:schemeClr val="bg1"/>
                </a:solidFill>
              </a:rPr>
            </a:br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54C3A-9E8D-4BE5-A9F7-07957C2DA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0" r="-2" b="-2"/>
          <a:stretch/>
        </p:blipFill>
        <p:spPr>
          <a:xfrm>
            <a:off x="1155556" y="637762"/>
            <a:ext cx="9889765" cy="357930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2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5D234-55CE-4C98-8C9E-53D03C50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900" b="1">
                <a:solidFill>
                  <a:srgbClr val="FFFFFF"/>
                </a:solidFill>
              </a:rPr>
              <a:t>Home Page(continued)</a:t>
            </a:r>
            <a:r>
              <a:rPr lang="en-US" sz="1900">
                <a:solidFill>
                  <a:srgbClr val="FFFFFF"/>
                </a:solidFill>
              </a:rPr>
              <a:t>: There is a search functionality for searching the name of the photographer which is implemented by using AutoComplete widget and also provides suggestions while you type into the field.</a:t>
            </a:r>
            <a:br>
              <a:rPr lang="en-US" sz="1900">
                <a:solidFill>
                  <a:srgbClr val="FFFFFF"/>
                </a:solidFill>
              </a:rPr>
            </a:br>
            <a:endParaRPr lang="en-US" sz="190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A0290-FCDA-4AFC-A699-02969181E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" r="-1" b="9290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8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EF2943-5BA5-498E-AF33-85D87C99A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5" b="1"/>
          <a:stretch/>
        </p:blipFill>
        <p:spPr>
          <a:xfrm>
            <a:off x="182881" y="558800"/>
            <a:ext cx="7853680" cy="6207759"/>
          </a:xfrm>
          <a:prstGeom prst="rect">
            <a:avLst/>
          </a:prstGeom>
        </p:spPr>
      </p:pic>
      <p:sp>
        <p:nvSpPr>
          <p:cNvPr id="36" name="Rectangle 33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468CB-0E09-4540-AD20-8919E970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r>
              <a:rPr lang="en-IN"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7DEA-32D9-427D-B236-D1AE3629C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r>
              <a:rPr lang="en-I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Amar Ramesh webpage: </a:t>
            </a:r>
            <a:r>
              <a:rPr lang="en-IN" sz="1800">
                <a:solidFill>
                  <a:schemeClr val="bg1"/>
                </a:solidFill>
              </a:rPr>
              <a:t>In addition to Search functionality, Home webpage and Names , there are About and Gallery web pages. </a:t>
            </a:r>
          </a:p>
          <a:p>
            <a:r>
              <a:rPr lang="en-I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web page: </a:t>
            </a: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61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909331-73D9-4840-9A01-16527752B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423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88C9D4-D3A4-4481-8155-4315634FB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" r="1" b="1"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957-B117-4139-A026-D2628262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Gallery Web page(Amar Ramesh):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07CCB-85AA-489E-A88E-3E309ACD106B}"/>
              </a:ext>
            </a:extLst>
          </p:cNvPr>
          <p:cNvSpPr txBox="1"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                                                                                   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Smartphoto</a:t>
            </a:r>
            <a:r>
              <a:rPr lang="en-US" sz="2000" dirty="0"/>
              <a:t> plugin is used for gallery webpage to  slide between the images , draggable zoom feature and Amazing full screen mode.</a:t>
            </a:r>
          </a:p>
        </p:txBody>
      </p:sp>
    </p:spTree>
    <p:extLst>
      <p:ext uri="{BB962C8B-B14F-4D97-AF65-F5344CB8AC3E}">
        <p14:creationId xmlns:p14="http://schemas.microsoft.com/office/powerpoint/2010/main" val="161743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377CC1-AD35-402D-9563-2B9DF223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548640"/>
            <a:ext cx="8038432" cy="56412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468CB-0E09-4540-AD20-8919E970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r>
              <a:rPr lang="en-IN" sz="4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7DEA-32D9-427D-B236-D1AE3629C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r>
              <a:rPr lang="en-I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 Venkatesh webpage: </a:t>
            </a:r>
            <a:r>
              <a:rPr lang="en-IN" sz="1800">
                <a:solidFill>
                  <a:schemeClr val="bg1"/>
                </a:solidFill>
              </a:rPr>
              <a:t>In addition to Search functionality, Home webpage and Names , there are About and Gallery web pages. </a:t>
            </a:r>
          </a:p>
          <a:p>
            <a:r>
              <a:rPr lang="en-I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web page: </a:t>
            </a: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20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11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957-B117-4139-A026-D2628262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38559"/>
            <a:ext cx="3649704" cy="1881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sz="3200" b="1">
                <a:solidFill>
                  <a:schemeClr val="bg1"/>
                </a:solidFill>
              </a:rPr>
              <a:t>Gallery Web page(Audi Venkatesh):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07CCB-85AA-489E-A88E-3E309ACD106B}"/>
              </a:ext>
            </a:extLst>
          </p:cNvPr>
          <p:cNvSpPr txBox="1"/>
          <p:nvPr/>
        </p:nvSpPr>
        <p:spPr>
          <a:xfrm>
            <a:off x="4742597" y="438559"/>
            <a:ext cx="6745314" cy="188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Smartphoto plugin is used for gallery webpage to  slide between the images , draggable zoom feature and Amazing full screen mode.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EC8767-8659-48E9-8AA9-75416E9C0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8" y="2758678"/>
            <a:ext cx="5923281" cy="3764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CF931-D6A2-4CEC-BFAB-D599BC45E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66" y="2651760"/>
            <a:ext cx="5798315" cy="38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24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742</Words>
  <Application>Microsoft Office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Top 5 Photographers Website </vt:lpstr>
      <vt:lpstr>Features</vt:lpstr>
      <vt:lpstr>Home Page: In Home page , we can navigate to Names (5 photographers web pages) , Contact us , Creative ideas web pages and can also load the home page again.</vt:lpstr>
      <vt:lpstr>Home Page(continued): In the footer, there is About section which provides information and Quick links to Social media which are in inline.  </vt:lpstr>
      <vt:lpstr>Home Page(continued): There is a search functionality for searching the name of the photographer which is implemented by using AutoComplete widget and also provides suggestions while you type into the field. </vt:lpstr>
      <vt:lpstr>Names </vt:lpstr>
      <vt:lpstr>Gallery Web page(Amar Ramesh):</vt:lpstr>
      <vt:lpstr>Names </vt:lpstr>
      <vt:lpstr>Gallery Web page(Audi Venkatesh):</vt:lpstr>
      <vt:lpstr>Names </vt:lpstr>
      <vt:lpstr>Gallery Web page(Avinash Gowariker):</vt:lpstr>
      <vt:lpstr>Names </vt:lpstr>
      <vt:lpstr>Gallery Web page(Joseph Radhik):</vt:lpstr>
      <vt:lpstr>Names </vt:lpstr>
      <vt:lpstr>Gallery Web page(Photriya):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sumanthkumar raju suraparaju</dc:creator>
  <cp:lastModifiedBy>Harish Babu Muppalla</cp:lastModifiedBy>
  <cp:revision>4</cp:revision>
  <dcterms:created xsi:type="dcterms:W3CDTF">2020-08-26T23:58:46Z</dcterms:created>
  <dcterms:modified xsi:type="dcterms:W3CDTF">2021-03-02T18:43:18Z</dcterms:modified>
</cp:coreProperties>
</file>